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8705" r:id="rId1"/>
    <p:sldMasterId id="2147492204" r:id="rId2"/>
    <p:sldMasterId id="2147494813" r:id="rId3"/>
  </p:sldMasterIdLst>
  <p:notesMasterIdLst>
    <p:notesMasterId r:id="rId6"/>
  </p:notesMasterIdLst>
  <p:handoutMasterIdLst>
    <p:handoutMasterId r:id="rId7"/>
  </p:handoutMasterIdLst>
  <p:sldIdLst>
    <p:sldId id="5842" r:id="rId4"/>
    <p:sldId id="5865" r:id="rId5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85865" autoAdjust="0"/>
  </p:normalViewPr>
  <p:slideViewPr>
    <p:cSldViewPr>
      <p:cViewPr varScale="1">
        <p:scale>
          <a:sx n="135" d="100"/>
          <a:sy n="135" d="100"/>
        </p:scale>
        <p:origin x="24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5FBEC59-03F4-C8C5-C4EF-8DCFAD4444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D3192DB-11FE-879D-884E-9996D2CB6E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DCD9D9D-ECFF-1B3B-DBC9-7F37D6445D7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D744A492-306D-2DC0-7D5C-6ED226C0F4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AF63F3-9A51-4148-B151-FE0635FDC1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10126BE-0B3B-2824-8123-D6364ADADE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C35EEE8-050B-7FA0-D335-45061A6989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996186D9-4061-4385-C736-9DBDEE18E5D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DAD0AB6B-57E6-20FA-FEFE-15311824C5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BBF59829-5BF8-9379-6FD5-71A5E35426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FF419CF5-AABF-BE66-0F1E-88383EFD0D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6F3289-3C3A-D94A-9B05-6493C53C17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>
            <a:extLst>
              <a:ext uri="{FF2B5EF4-FFF2-40B4-BE49-F238E27FC236}">
                <a16:creationId xmlns:a16="http://schemas.microsoft.com/office/drawing/2014/main" id="{4B253901-DF71-637C-4D2C-D4BF5BA28141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182563" y="6237288"/>
            <a:ext cx="8909050" cy="69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3333FF"/>
              </a:gs>
            </a:gsLst>
            <a:lin ang="0" scaled="1"/>
          </a:gradFill>
          <a:ln>
            <a:noFill/>
          </a:ln>
        </p:spPr>
        <p:txBody>
          <a:bodyPr wrap="none" lIns="84366" tIns="42183" rIns="84366" bIns="42183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AutoShape 5">
            <a:extLst>
              <a:ext uri="{FF2B5EF4-FFF2-40B4-BE49-F238E27FC236}">
                <a16:creationId xmlns:a16="http://schemas.microsoft.com/office/drawing/2014/main" id="{E02034DC-EB75-7FC2-FF7E-B8182B8ED68A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 flipV="1">
            <a:off x="5345906" y="3394870"/>
            <a:ext cx="6626225" cy="68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3333FF"/>
              </a:gs>
            </a:gsLst>
            <a:lin ang="0" scaled="1"/>
          </a:gradFill>
          <a:ln>
            <a:noFill/>
          </a:ln>
        </p:spPr>
        <p:txBody>
          <a:bodyPr wrap="none" lIns="84366" tIns="42183" rIns="84366" bIns="42183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BADA7E6E-37D1-D21D-3116-95048B59688E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119063" y="549275"/>
            <a:ext cx="8840787" cy="714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F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lIns="84366" tIns="42183" rIns="84366" bIns="42183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EABBF1D7-CE95-C053-01CC-8B3154F8C859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 flipV="1">
            <a:off x="-2801937" y="3471862"/>
            <a:ext cx="6705600" cy="66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FF"/>
              </a:gs>
              <a:gs pos="100000">
                <a:schemeClr val="bg1">
                  <a:alpha val="79999"/>
                </a:schemeClr>
              </a:gs>
            </a:gsLst>
            <a:lin ang="0" scaled="1"/>
          </a:gradFill>
          <a:ln>
            <a:noFill/>
          </a:ln>
        </p:spPr>
        <p:txBody>
          <a:bodyPr wrap="none" lIns="84366" tIns="42183" rIns="84366" bIns="42183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9EB432-F917-EA94-3AD5-20DDE4CE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0DCCE4-D44B-9DE3-FFB9-450989FE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44836-7EBF-8E03-FA69-FEA7BDCF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CFEC71CB-CF64-4B4F-9D38-57F41342E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17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27AA24-A99B-8523-3D7F-B8832EDE6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9B20B9-EAF7-189C-30FB-C70640DE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478521-F29F-B93D-DFE2-952FB2AD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73E9D098-D69C-7B40-8E7B-50890163DA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7887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411F8E-B078-0104-75D1-BBD90EBC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7C8CDC-9D13-5A89-47ED-40FEA54D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6A006-F773-3B3C-F48D-A33D1A81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7DCD48A-426B-A747-89AA-ED97810304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4636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F33EEF-BF04-8503-C0CF-781D9529D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21385E-E16D-B34E-B7F7-9E52BAF5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068AA2-4F91-B9F4-BFEE-3E8FDC84E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2F18F18B-75F0-CE40-8F06-831F89FEC3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7542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8524E4-1EEF-6A4E-26EF-5AB8CF04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8844937-95EF-8137-5E1C-E6CCF128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BA8547-5DA6-FF34-AC45-973D794E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BCB8BD80-3DE5-E740-A408-28C4ED82E3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5711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ACB57F-4FE3-2FB7-6C9C-607BFF8D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53E52F-FFFB-0DD1-09E4-C056D4CB3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EC1CD80-0D35-77FE-3A91-E4E0E595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F57222DB-972E-884F-A427-BA829C6AD2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6035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F1A72A-EA04-259E-E6EC-3B32A301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51A542-B875-AFAC-5B4D-AA96BDE11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A9C759-31AC-92E4-094F-0056A704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C81B4BA1-AF56-7A42-AA5A-7FAB56FD87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8439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038582-88B7-F623-4918-5C2409387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6B0DDA-0E5D-44FA-E9BE-04DCB760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91D550-8853-3E88-F14E-E50E3E0D5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27CB4F4E-0D86-D94C-BBCC-9C8A7E7576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0196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A385E4-F4D6-25DA-F301-53636E62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F551BA-F958-943C-FDE0-95F062FA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EFCCF7-C0B6-04D7-D6F8-F96BBC2E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444B896C-5103-9A48-BBF7-C2B28319C0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5682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28325-370F-F1E6-1E31-CEEB9773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9CF6D2-2D8E-6F3B-AFD2-8B91B026B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F1C8F-CB89-27A7-D68F-2DCB88C4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D1A4565F-10C0-F34A-B766-FFFE8A110A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506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  <a:endParaRPr lang="ja-JP" alt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E2AD20C-069E-38CA-7FC7-D71AFC9C214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3AB89ED3-9FEE-D743-91AF-FF72D35C0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3244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4F98B-2C2D-F895-705F-96B6486C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0EEBDF-7F64-475A-C42A-0D4EE467C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14D39-1AD8-B94E-D7AE-5B21F4A7B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95DC6621-3B0D-9740-9499-259E3946F0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9554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358BAC-5130-4EF7-A9A3-1256BF761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A739ED-7265-401D-8857-E41554F79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6EDAB6-AD3F-482D-A1FF-109003FB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655F3F25-942E-4478-AEB2-8C0C86F4B3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9293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046FE-2313-42F0-8271-15CE17FEE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0B1FD1-7830-47F6-BB17-912B61BC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BE53AE-A066-4728-9D86-997FDF7B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8106FB6-41AC-41EB-AD19-83FE8AE6E3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5955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3238DD-A5DB-41EC-8FB8-65BDABC0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AE36E8-E7FD-49F7-BECF-5B3158C2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ED7AF1-A24A-48D8-9B7C-5B9BB65D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E12B6956-677D-43A3-996B-2569509817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0249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7B88A0-ED26-4A43-94E1-E1686A53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7E8DF4-71DE-45FC-A9AF-F37BB3BD7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BA941-A831-4A16-8EF4-7E2AFDDA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9B1F2E77-F3B2-4B2C-8C4B-8BE521EA3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6952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CC58D95-1F35-45F5-91B5-AE023349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CE7458-69EC-4109-BE0B-FF2226DF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94ECFB-D9F9-444E-B525-4FD80038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17643DC4-5EBB-410F-BF75-F50E07ECE6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923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4D9802-8F6B-4A93-B4F4-88B0305A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93D69D-D2D8-490E-9AC2-CB7A9B55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217A36-18EF-47A5-B2AD-6ABE3CB8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92E5E6E3-46F7-4CE1-BB25-E48E5CBCA6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0500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DF07C0-84D8-400F-96DE-7960A37A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68E097-7CF9-4C5A-A760-D7EC5BE3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DF11A5-CD2B-4277-91FE-A1E48BD9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C66AC37D-CB0D-410C-BA14-3D9C562C03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5412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15BE3-C979-42F6-AF9A-2BC37333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01D0AA-725E-4884-B178-57D152FE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0E871B-4C41-420A-A021-E412F3A6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D5E37A8F-9CB9-47FA-95BE-A7ABF97F88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06746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AC1D90-4E75-449E-9EA9-6F0EEAB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68E727-462D-4BF4-9E8D-BAABFF87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B22C76-3ECD-495D-8F8C-1122843ED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65166B07-77C0-431F-95E1-DBDD9A9021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653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5FD3C6B-15D3-1C78-74C0-2692B2AD543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4DB56890-E138-3148-8CD8-FEE049BE5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15515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37CEC-A791-41BB-AE9E-62E225A2A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C54EA2-F5A6-4C49-979E-9F31332A6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4706ED-5F3B-41C6-8EAD-CC9F2A9F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0FECA860-08E6-44D6-A6CC-4D41BF3D9D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63886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0F016-5C89-4BD9-B1E3-D2B4AFE5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79111-76EC-4946-9191-F8D00F7C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7C302-34E5-4E70-996D-759AA7976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845B1712-FEEB-405A-AF04-BEFEB51B40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310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D06C655-077C-E4DD-8D9C-625445F7AE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F8F78B45-6306-564D-9A76-28A6ED0834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97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C07B716-AF3E-7BA6-A0D5-D38F0DE9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6" rIns="91430" bIns="45716"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8D01009-E811-18D5-F126-3F66C426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30" tIns="45716" rIns="91430" bIns="45716"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C1EFC85-B8B3-AA37-B5B5-4B108C28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9F1D1D98-7C3D-F64F-AA50-ABE548246A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27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5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  <a:prstGeom prst="rect">
            <a:avLst/>
          </a:prstGeom>
        </p:spPr>
        <p:txBody>
          <a:bodyPr lIns="91430" tIns="45716" rIns="91430" bIns="4571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1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9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5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FC750B2-6596-37AD-4B68-96F8739F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6" rIns="91430" bIns="45716"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87A3BCE-12E3-2345-7643-428D6A3C8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30" tIns="45716" rIns="91430" bIns="45716"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A0E317A-4496-7091-72E2-C487A7C9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6ABB73F-88E7-6449-8E61-C3F910DDE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185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/>
          <a:lstStyle>
            <a:lvl1pPr>
              <a:defRPr sz="258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73FECC-C35C-BC60-2245-8D84BE7863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5D480F-2903-6599-5D10-ABB6C813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7C0321-DD1B-44AD-1358-D49CD502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0563C224-3365-DD49-AC46-FCA4D09BD9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867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98"/>
            <a:ext cx="8774310" cy="433151"/>
          </a:xfrm>
        </p:spPr>
        <p:txBody>
          <a:bodyPr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/>
          </p:nvPr>
        </p:nvSpPr>
        <p:spPr>
          <a:xfrm>
            <a:off x="185348" y="6309321"/>
            <a:ext cx="8673897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/>
          </p:nvPr>
        </p:nvSpPr>
        <p:spPr>
          <a:xfrm>
            <a:off x="185349" y="3104965"/>
            <a:ext cx="1710527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/>
          </p:nvPr>
        </p:nvSpPr>
        <p:spPr>
          <a:xfrm>
            <a:off x="185051" y="3769295"/>
            <a:ext cx="1198553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/>
          </p:nvPr>
        </p:nvSpPr>
        <p:spPr>
          <a:xfrm>
            <a:off x="185051" y="4365105"/>
            <a:ext cx="1018030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4"/>
            <a:ext cx="8774723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日付プレースホルダー 2">
            <a:extLst>
              <a:ext uri="{FF2B5EF4-FFF2-40B4-BE49-F238E27FC236}">
                <a16:creationId xmlns:a16="http://schemas.microsoft.com/office/drawing/2014/main" id="{1E779848-BB85-4215-5A34-4F11E6801BBF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フッター プレースホルダー 3">
            <a:extLst>
              <a:ext uri="{FF2B5EF4-FFF2-40B4-BE49-F238E27FC236}">
                <a16:creationId xmlns:a16="http://schemas.microsoft.com/office/drawing/2014/main" id="{AA5AA0A7-E3E2-11B8-2243-F1032CAA171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15" name="スライド番号プレースホルダー 4">
            <a:extLst>
              <a:ext uri="{FF2B5EF4-FFF2-40B4-BE49-F238E27FC236}">
                <a16:creationId xmlns:a16="http://schemas.microsoft.com/office/drawing/2014/main" id="{6278998C-E781-3D08-E8E5-174B84285BE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DA2C4563-0E29-0444-9369-B3EC3FBA6C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41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>
            <a:lvl1pPr>
              <a:defRPr sz="258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215" b="1">
                <a:solidFill>
                  <a:schemeClr val="accent2"/>
                </a:solidFill>
              </a:defRPr>
            </a:lvl1pPr>
            <a:lvl2pPr>
              <a:buNone/>
              <a:defRPr sz="1846" b="1"/>
            </a:lvl2pPr>
            <a:lvl3pPr>
              <a:buNone/>
              <a:defRPr sz="1662" b="1"/>
            </a:lvl3pPr>
            <a:lvl4pPr>
              <a:buNone/>
              <a:defRPr sz="1477" b="1"/>
            </a:lvl4pPr>
            <a:lvl5pPr>
              <a:buNone/>
              <a:defRPr sz="1477" b="1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215" b="1">
                <a:solidFill>
                  <a:schemeClr val="accent2"/>
                </a:solidFill>
              </a:defRPr>
            </a:lvl1pPr>
            <a:lvl2pPr>
              <a:buNone/>
              <a:defRPr sz="1846" b="1"/>
            </a:lvl2pPr>
            <a:lvl3pPr>
              <a:buNone/>
              <a:defRPr sz="1662" b="1"/>
            </a:lvl3pPr>
            <a:lvl4pPr>
              <a:buNone/>
              <a:defRPr sz="1477" b="1"/>
            </a:lvl4pPr>
            <a:lvl5pPr>
              <a:buNone/>
              <a:defRPr sz="1477" b="1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22CB23-65E1-FE0C-AC0D-98EE7142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AC2EFD-A1D1-252E-F824-F3DA121C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853A1D-4246-4A7E-2A0E-E1ACC908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209FD0C2-84B9-F04E-B0B4-D353757212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674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5239FE7-1148-BA25-4156-EDC2EB919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4150" y="115888"/>
            <a:ext cx="731202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6" tIns="45698" rIns="91396" bIns="456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１．タイトル　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7D66949-FC76-47C0-7C2D-FCC2611188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4688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6" tIns="45698" rIns="91396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0F9D9FF-C129-CF46-8BE3-4F2582840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8" name="AutoShape 6">
            <a:extLst>
              <a:ext uri="{FF2B5EF4-FFF2-40B4-BE49-F238E27FC236}">
                <a16:creationId xmlns:a16="http://schemas.microsoft.com/office/drawing/2014/main" id="{74F92C14-A940-EA0A-0198-46F704B032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4150" y="549275"/>
            <a:ext cx="8959850" cy="76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F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lIns="84366" tIns="42183" rIns="84366" bIns="42183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737" r:id="rId1"/>
    <p:sldLayoutId id="2147494738" r:id="rId2"/>
    <p:sldLayoutId id="2147494739" r:id="rId3"/>
    <p:sldLayoutId id="2147494740" r:id="rId4"/>
    <p:sldLayoutId id="2147494741" r:id="rId5"/>
    <p:sldLayoutId id="2147494742" r:id="rId6"/>
    <p:sldLayoutId id="2147494743" r:id="rId7"/>
    <p:sldLayoutId id="2147494744" r:id="rId8"/>
    <p:sldLayoutId id="2147494745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b="1">
          <a:solidFill>
            <a:srgbClr val="3333FF"/>
          </a:solidFill>
          <a:latin typeface="+mj-ea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 b="1">
          <a:solidFill>
            <a:srgbClr val="3333FF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 b="1">
          <a:solidFill>
            <a:srgbClr val="3333FF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 b="1">
          <a:solidFill>
            <a:srgbClr val="3333FF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 b="1">
          <a:solidFill>
            <a:srgbClr val="3333FF"/>
          </a:solidFill>
          <a:latin typeface="HGP創英角ｺﾞｼｯｸUB" pitchFamily="50" charset="-128"/>
          <a:ea typeface="HGP創英角ｺﾞｼｯｸUB" pitchFamily="50" charset="-128"/>
        </a:defRPr>
      </a:lvl5pPr>
      <a:lvl6pPr marL="421840" algn="l" rtl="0" eaLnBrk="1" fontAlgn="base" hangingPunct="1">
        <a:spcBef>
          <a:spcPct val="0"/>
        </a:spcBef>
        <a:spcAft>
          <a:spcPct val="0"/>
        </a:spcAft>
        <a:defRPr kumimoji="1" sz="2215" b="1">
          <a:solidFill>
            <a:srgbClr val="3333FF"/>
          </a:solidFill>
          <a:latin typeface="Arial" charset="0"/>
          <a:ea typeface="ＭＳ Ｐゴシック" charset="-128"/>
        </a:defRPr>
      </a:lvl6pPr>
      <a:lvl7pPr marL="843684" algn="l" rtl="0" eaLnBrk="1" fontAlgn="base" hangingPunct="1">
        <a:spcBef>
          <a:spcPct val="0"/>
        </a:spcBef>
        <a:spcAft>
          <a:spcPct val="0"/>
        </a:spcAft>
        <a:defRPr kumimoji="1" sz="2215" b="1">
          <a:solidFill>
            <a:srgbClr val="3333FF"/>
          </a:solidFill>
          <a:latin typeface="Arial" charset="0"/>
          <a:ea typeface="ＭＳ Ｐゴシック" charset="-128"/>
        </a:defRPr>
      </a:lvl7pPr>
      <a:lvl8pPr marL="1265526" algn="l" rtl="0" eaLnBrk="1" fontAlgn="base" hangingPunct="1">
        <a:spcBef>
          <a:spcPct val="0"/>
        </a:spcBef>
        <a:spcAft>
          <a:spcPct val="0"/>
        </a:spcAft>
        <a:defRPr kumimoji="1" sz="2215" b="1">
          <a:solidFill>
            <a:srgbClr val="3333FF"/>
          </a:solidFill>
          <a:latin typeface="Arial" charset="0"/>
          <a:ea typeface="ＭＳ Ｐゴシック" charset="-128"/>
        </a:defRPr>
      </a:lvl8pPr>
      <a:lvl9pPr marL="1687367" algn="l" rtl="0" eaLnBrk="1" fontAlgn="base" hangingPunct="1">
        <a:spcBef>
          <a:spcPct val="0"/>
        </a:spcBef>
        <a:spcAft>
          <a:spcPct val="0"/>
        </a:spcAft>
        <a:defRPr kumimoji="1" sz="2215" b="1">
          <a:solidFill>
            <a:srgbClr val="3333FF"/>
          </a:solidFill>
          <a:latin typeface="Arial" charset="0"/>
          <a:ea typeface="ＭＳ Ｐゴシック" charset="-128"/>
        </a:defRPr>
      </a:lvl9pPr>
    </p:titleStyle>
    <p:bodyStyle>
      <a:lvl1pPr marL="312738" indent="-31273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682625" indent="-260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 sz="1400">
          <a:solidFill>
            <a:schemeClr val="tx1"/>
          </a:solidFill>
          <a:latin typeface="+mn-lt"/>
          <a:ea typeface="+mn-ea"/>
        </a:defRPr>
      </a:lvl2pPr>
      <a:lvl3pPr marL="1050925" indent="-207963" algn="l" rtl="0" eaLnBrk="0" fontAlgn="base" hangingPunct="0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j-lt"/>
          <a:ea typeface="+mn-ea"/>
        </a:defRPr>
      </a:lvl3pPr>
      <a:lvl4pPr marL="1473200" indent="-207963" algn="l" rtl="0" eaLnBrk="0" fontAlgn="base" hangingPunct="0">
        <a:spcBef>
          <a:spcPct val="20000"/>
        </a:spcBef>
        <a:spcAft>
          <a:spcPct val="0"/>
        </a:spcAft>
        <a:buChar char="–"/>
        <a:defRPr kumimoji="1" sz="1100">
          <a:solidFill>
            <a:schemeClr val="tx1"/>
          </a:solidFill>
          <a:latin typeface="+mj-lt"/>
          <a:ea typeface="+mn-ea"/>
        </a:defRPr>
      </a:lvl4pPr>
      <a:lvl5pPr marL="1895475" indent="-207963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j-lt"/>
          <a:ea typeface="+mn-ea"/>
        </a:defRPr>
      </a:lvl5pPr>
      <a:lvl6pPr marL="2320131" indent="-2109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j-lt"/>
          <a:ea typeface="+mn-ea"/>
        </a:defRPr>
      </a:lvl6pPr>
      <a:lvl7pPr marL="2741973" indent="-2109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j-lt"/>
          <a:ea typeface="+mn-ea"/>
        </a:defRPr>
      </a:lvl7pPr>
      <a:lvl8pPr marL="3163814" indent="-2109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j-lt"/>
          <a:ea typeface="+mn-ea"/>
        </a:defRPr>
      </a:lvl8pPr>
      <a:lvl9pPr marL="3585655" indent="-2109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ja-JP"/>
      </a:defPPr>
      <a:lvl1pPr marL="0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840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684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526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367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210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052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2894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4735" algn="l" defTabSz="84368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>
            <a:extLst>
              <a:ext uri="{FF2B5EF4-FFF2-40B4-BE49-F238E27FC236}">
                <a16:creationId xmlns:a16="http://schemas.microsoft.com/office/drawing/2014/main" id="{EDA39BF6-D985-1934-D057-2694856B7F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>
            <a:extLst>
              <a:ext uri="{FF2B5EF4-FFF2-40B4-BE49-F238E27FC236}">
                <a16:creationId xmlns:a16="http://schemas.microsoft.com/office/drawing/2014/main" id="{0A45C5CC-D5E1-CF5E-321D-A1BDDAC317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AAF327-7387-DACF-D45B-E73E6D36F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F8C6FF-75D6-E9DA-8804-F1E0765EF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151625-5D62-4069-A09F-15277EC33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E4D410-B0FD-2742-B31A-BF6C4E4635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768" r:id="rId1"/>
    <p:sldLayoutId id="2147494769" r:id="rId2"/>
    <p:sldLayoutId id="2147494770" r:id="rId3"/>
    <p:sldLayoutId id="2147494771" r:id="rId4"/>
    <p:sldLayoutId id="2147494772" r:id="rId5"/>
    <p:sldLayoutId id="2147494773" r:id="rId6"/>
    <p:sldLayoutId id="2147494774" r:id="rId7"/>
    <p:sldLayoutId id="2147494775" r:id="rId8"/>
    <p:sldLayoutId id="2147494776" r:id="rId9"/>
    <p:sldLayoutId id="2147494777" r:id="rId10"/>
    <p:sldLayoutId id="214749477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nsolas" pitchFamily="49" charset="0"/>
          <a:ea typeface="HG丸ｺﾞｼｯｸM-PRO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nsolas" pitchFamily="49" charset="0"/>
          <a:ea typeface="HG丸ｺﾞｼｯｸM-PRO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nsolas" pitchFamily="49" charset="0"/>
          <a:ea typeface="HG丸ｺﾞｼｯｸM-PRO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nsolas" pitchFamily="49" charset="0"/>
          <a:ea typeface="HG丸ｺﾞｼｯｸM-PRO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ー 1">
            <a:extLst>
              <a:ext uri="{FF2B5EF4-FFF2-40B4-BE49-F238E27FC236}">
                <a16:creationId xmlns:a16="http://schemas.microsoft.com/office/drawing/2014/main" id="{14910FD2-04C4-43A8-91AF-0E8CC584F9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5123" name="テキスト プレースホルダー 2">
            <a:extLst>
              <a:ext uri="{FF2B5EF4-FFF2-40B4-BE49-F238E27FC236}">
                <a16:creationId xmlns:a16="http://schemas.microsoft.com/office/drawing/2014/main" id="{D2C84E39-F11D-40F6-8C8C-6DF3EF7C41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FB9133-1005-407C-B253-44BD9F0EB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F418E5-2A7B-43B4-B06A-4B694D4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DB4B40-3655-4DFD-882F-88DB69ECE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CC4D2E3-D48F-4F27-B79C-110B11C978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35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4814" r:id="rId1"/>
    <p:sldLayoutId id="2147494815" r:id="rId2"/>
    <p:sldLayoutId id="2147494816" r:id="rId3"/>
    <p:sldLayoutId id="2147494817" r:id="rId4"/>
    <p:sldLayoutId id="2147494818" r:id="rId5"/>
    <p:sldLayoutId id="2147494819" r:id="rId6"/>
    <p:sldLayoutId id="2147494820" r:id="rId7"/>
    <p:sldLayoutId id="2147494821" r:id="rId8"/>
    <p:sldLayoutId id="2147494822" r:id="rId9"/>
    <p:sldLayoutId id="2147494823" r:id="rId10"/>
    <p:sldLayoutId id="214749482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CB21E3-69E4-50D3-F21C-BF4123044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事例：</a:t>
            </a:r>
            <a:r>
              <a:rPr lang="en-US" altLang="ja-JP" dirty="0"/>
              <a:t>40</a:t>
            </a:r>
            <a:r>
              <a:rPr kumimoji="1" lang="ja-JP" altLang="en-US" dirty="0"/>
              <a:t>代女性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E2D445-BCF1-D5C1-2EDF-CB91289DF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061048"/>
          </a:xfrm>
        </p:spPr>
        <p:txBody>
          <a:bodyPr/>
          <a:lstStyle/>
          <a:p>
            <a:r>
              <a:rPr kumimoji="1" lang="ja-JP" altLang="en-US" sz="2400" dirty="0"/>
              <a:t>乳がん。抗がん剤、放射線療法、ホルモン療法実施。</a:t>
            </a:r>
            <a:endParaRPr kumimoji="1" lang="en-US" altLang="ja-JP" sz="2400" dirty="0"/>
          </a:p>
          <a:p>
            <a:r>
              <a:rPr lang="en-US" altLang="ja-JP" sz="2400" dirty="0"/>
              <a:t>ADL</a:t>
            </a:r>
            <a:r>
              <a:rPr lang="ja-JP" altLang="en-US" sz="2400" dirty="0"/>
              <a:t>は自立。当面は週に１回の定期受診が必要。</a:t>
            </a:r>
            <a:endParaRPr lang="en-US" altLang="ja-JP" sz="2400" dirty="0"/>
          </a:p>
          <a:p>
            <a:r>
              <a:rPr lang="ja-JP" altLang="en-US" sz="2400" dirty="0"/>
              <a:t>仕事（勤務情報提供書より）：介護士、入居者への重介助業務（移動困難者への入浴介助など）あり。短時間勤務可。重介護は一時的に減免することが可能</a:t>
            </a:r>
            <a:endParaRPr lang="en-US" altLang="ja-JP" sz="2400" dirty="0"/>
          </a:p>
          <a:p>
            <a:r>
              <a:rPr kumimoji="1" lang="ja-JP" altLang="en-US" sz="2400" dirty="0"/>
              <a:t>症状（プロブレム）</a:t>
            </a:r>
            <a:endParaRPr kumimoji="1" lang="en-US" altLang="ja-JP" sz="24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腰痛（腰椎転移）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入院中のてんかん発作（脳転移）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手足のしびれ（軽度）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倦怠感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ホットフラッシュ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吐き気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/>
              <a:t>不安</a:t>
            </a:r>
            <a:endParaRPr kumimoji="1" lang="en-US" altLang="ja-JP" sz="2000" dirty="0"/>
          </a:p>
          <a:p>
            <a:pPr marL="457200" lvl="1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D01663-F9F2-858D-2F0A-BBE5E3D3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©</a:t>
            </a:r>
            <a:r>
              <a:rPr lang="zh-CN" altLang="en-US"/>
              <a:t>産業医科大学　立石清一郎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A690A5-3349-7AB6-91DB-76029BB6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9D098-D69C-7B40-8E7B-50890163DA6C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D87D09-57DF-434B-A553-1E62934F9AEC}"/>
              </a:ext>
            </a:extLst>
          </p:cNvPr>
          <p:cNvSpPr txBox="1"/>
          <p:nvPr/>
        </p:nvSpPr>
        <p:spPr>
          <a:xfrm>
            <a:off x="4553466" y="6021288"/>
            <a:ext cx="461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症状別配慮集の実習用の想定患者です。　</a:t>
            </a:r>
          </a:p>
        </p:txBody>
      </p:sp>
    </p:spTree>
    <p:extLst>
      <p:ext uri="{BB962C8B-B14F-4D97-AF65-F5344CB8AC3E}">
        <p14:creationId xmlns:p14="http://schemas.microsoft.com/office/powerpoint/2010/main" val="219215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タイトル 1">
            <a:extLst>
              <a:ext uri="{FF2B5EF4-FFF2-40B4-BE49-F238E27FC236}">
                <a16:creationId xmlns:a16="http://schemas.microsoft.com/office/drawing/2014/main" id="{DF47EB0E-0779-4F19-A93F-3AF674E3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配慮検討シート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9FF37F65-9DE1-4674-A14D-F2FA72BD2D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819249"/>
              </p:ext>
            </p:extLst>
          </p:nvPr>
        </p:nvGraphicFramePr>
        <p:xfrm>
          <a:off x="175226" y="1340768"/>
          <a:ext cx="8793547" cy="527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7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313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症状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（プロブレム）</a:t>
                      </a: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安全配慮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</a:rPr>
                        <a:t>Reasonable</a:t>
                      </a:r>
                    </a:p>
                    <a:p>
                      <a:pPr algn="ctr"/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</a:rPr>
                        <a:t>accommodation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要求業務の</a:t>
                      </a: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大幅な変更</a:t>
                      </a: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4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病状悪化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事故</a:t>
                      </a: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317845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90884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720182"/>
                  </a:ext>
                </a:extLst>
              </a:tr>
              <a:tr h="649677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184580"/>
                  </a:ext>
                </a:extLst>
              </a:tr>
            </a:tbl>
          </a:graphicData>
        </a:graphic>
      </p:graphicFrame>
      <p:sp>
        <p:nvSpPr>
          <p:cNvPr id="114725" name="スライド番号プレースホルダー 3">
            <a:extLst>
              <a:ext uri="{FF2B5EF4-FFF2-40B4-BE49-F238E27FC236}">
                <a16:creationId xmlns:a16="http://schemas.microsoft.com/office/drawing/2014/main" id="{11323285-6EF0-43EB-908F-775EE52696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45782" y="658336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C0F0B8-944F-4A16-AAB4-01386B86466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omic Sans MS" panose="030F0702030302020204" pitchFamily="66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102497"/>
      </p:ext>
    </p:extLst>
  </p:cSld>
  <p:clrMapOvr>
    <a:masterClrMapping/>
  </p:clrMapOvr>
</p:sld>
</file>

<file path=ppt/theme/theme1.xml><?xml version="1.0" encoding="utf-8"?>
<a:theme xmlns:a="http://schemas.openxmlformats.org/drawingml/2006/main" name="METI-PPTX様式2">
  <a:themeElements>
    <a:clrScheme name="1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ECFF"/>
        </a:solidFill>
        <a:ln>
          <a:solidFill>
            <a:srgbClr val="3366FF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29698</TotalTime>
  <Words>138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Meiryo UI</vt:lpstr>
      <vt:lpstr>Arial</vt:lpstr>
      <vt:lpstr>Calibri</vt:lpstr>
      <vt:lpstr>Comic Sans MS</vt:lpstr>
      <vt:lpstr>Consolas</vt:lpstr>
      <vt:lpstr>Verdana</vt:lpstr>
      <vt:lpstr>Wingdings</vt:lpstr>
      <vt:lpstr>METI-PPTX様式2</vt:lpstr>
      <vt:lpstr>5_Office ​​テーマ</vt:lpstr>
      <vt:lpstr>7_Office ​​テーマ</vt:lpstr>
      <vt:lpstr>事例：40代女性</vt:lpstr>
      <vt:lpstr>配慮検討シート</vt:lpstr>
    </vt:vector>
  </TitlesOfParts>
  <Company>UOEH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産業医面談のポイント</dc:title>
  <dc:creator>立石　清一郎</dc:creator>
  <cp:lastModifiedBy>立石清一郎</cp:lastModifiedBy>
  <cp:revision>421</cp:revision>
  <cp:lastPrinted>2022-03-18T02:14:03Z</cp:lastPrinted>
  <dcterms:created xsi:type="dcterms:W3CDTF">2005-02-01T08:22:40Z</dcterms:created>
  <dcterms:modified xsi:type="dcterms:W3CDTF">2022-05-20T10:22:40Z</dcterms:modified>
</cp:coreProperties>
</file>